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ероника Груздева" initials="ВГ" lastIdx="0" clrIdx="0">
    <p:extLst>
      <p:ext uri="{19B8F6BF-5375-455C-9EA6-DF929625EA0E}">
        <p15:presenceInfo xmlns:p15="http://schemas.microsoft.com/office/powerpoint/2012/main" userId="02e22bb4e59a05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2DDFB-FF91-4F66-AE04-36409B0BD373}" type="doc">
      <dgm:prSet loTypeId="urn:microsoft.com/office/officeart/2005/8/layout/cycle5" loCatId="cycle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7F183AA0-B33D-404B-84BE-DE9D785DD5C1}">
      <dgm:prSet/>
      <dgm:spPr/>
      <dgm:t>
        <a:bodyPr/>
        <a:lstStyle/>
        <a:p>
          <a:r>
            <a:rPr lang="ru-RU" b="0" i="0" u="none" dirty="0">
              <a:solidFill>
                <a:schemeClr val="tx1">
                  <a:lumMod val="95000"/>
                  <a:lumOff val="5000"/>
                </a:schemeClr>
              </a:solidFill>
            </a:rPr>
            <a:t>обеспечение охраны жизни и здоровья воспитанников;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9591D6B-85F1-4064-B55A-CA60A8B0C97A}" type="parTrans" cxnId="{6CD19200-7FF1-4A91-9796-7E8F7DF6F030}">
      <dgm:prSet/>
      <dgm:spPr/>
      <dgm:t>
        <a:bodyPr/>
        <a:lstStyle/>
        <a:p>
          <a:endParaRPr lang="ru-RU"/>
        </a:p>
      </dgm:t>
    </dgm:pt>
    <dgm:pt modelId="{FEF171E4-C7BF-4CE2-A87A-8516E6164A01}" type="sibTrans" cxnId="{6CD19200-7FF1-4A91-9796-7E8F7DF6F030}">
      <dgm:prSet/>
      <dgm:spPr/>
      <dgm:t>
        <a:bodyPr/>
        <a:lstStyle/>
        <a:p>
          <a:endParaRPr lang="ru-RU"/>
        </a:p>
      </dgm:t>
    </dgm:pt>
    <dgm:pt modelId="{9FCC2F64-A9EF-41FD-8EB1-748827461286}">
      <dgm:prSet/>
      <dgm:spPr/>
      <dgm:t>
        <a:bodyPr/>
        <a:lstStyle/>
        <a:p>
          <a:r>
            <a:rPr lang="ru-RU" b="0" i="0" u="none" dirty="0">
              <a:solidFill>
                <a:schemeClr val="tx1">
                  <a:lumMod val="95000"/>
                  <a:lumOff val="5000"/>
                </a:schemeClr>
              </a:solidFill>
            </a:rPr>
            <a:t>создание благоприятных условий способствующих интеллектуальному, личностному, эмоциональному и физическому развитию ребенка;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FFF89F2-C628-4EFB-9664-84CB898F4CA7}" type="parTrans" cxnId="{3A5E0F79-D9A3-4DC7-9CB0-FA5772E11269}">
      <dgm:prSet/>
      <dgm:spPr/>
      <dgm:t>
        <a:bodyPr/>
        <a:lstStyle/>
        <a:p>
          <a:endParaRPr lang="ru-RU"/>
        </a:p>
      </dgm:t>
    </dgm:pt>
    <dgm:pt modelId="{40EC94ED-1BE8-4F32-883B-3B66DA1D9C89}" type="sibTrans" cxnId="{3A5E0F79-D9A3-4DC7-9CB0-FA5772E11269}">
      <dgm:prSet/>
      <dgm:spPr/>
      <dgm:t>
        <a:bodyPr/>
        <a:lstStyle/>
        <a:p>
          <a:endParaRPr lang="ru-RU"/>
        </a:p>
      </dgm:t>
    </dgm:pt>
    <dgm:pt modelId="{BDCDFF24-56EE-41AD-881C-6F35440A1E69}">
      <dgm:prSet/>
      <dgm:spPr/>
      <dgm:t>
        <a:bodyPr/>
        <a:lstStyle/>
        <a:p>
          <a:r>
            <a:rPr lang="ru-RU" b="0" i="0" u="none" dirty="0">
              <a:solidFill>
                <a:schemeClr val="tx1">
                  <a:lumMod val="95000"/>
                  <a:lumOff val="5000"/>
                </a:schemeClr>
              </a:solidFill>
            </a:rPr>
            <a:t>взаимодействие с семьями воспитанников для обеспечения полноценного развития детей;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7098035-BE10-4B1C-95E6-E687765D492B}" type="parTrans" cxnId="{1CCECE3D-75AC-42DE-AA09-52957AB4D003}">
      <dgm:prSet/>
      <dgm:spPr/>
      <dgm:t>
        <a:bodyPr/>
        <a:lstStyle/>
        <a:p>
          <a:endParaRPr lang="ru-RU"/>
        </a:p>
      </dgm:t>
    </dgm:pt>
    <dgm:pt modelId="{1A162F83-9D31-4223-A1F8-EFC6BE472760}" type="sibTrans" cxnId="{1CCECE3D-75AC-42DE-AA09-52957AB4D003}">
      <dgm:prSet/>
      <dgm:spPr/>
      <dgm:t>
        <a:bodyPr/>
        <a:lstStyle/>
        <a:p>
          <a:endParaRPr lang="ru-RU"/>
        </a:p>
      </dgm:t>
    </dgm:pt>
    <dgm:pt modelId="{F3610A63-BE44-4D86-A195-0CC368CC209E}" type="pres">
      <dgm:prSet presAssocID="{ABB2DDFB-FF91-4F66-AE04-36409B0BD373}" presName="cycle" presStyleCnt="0">
        <dgm:presLayoutVars>
          <dgm:dir/>
          <dgm:resizeHandles val="exact"/>
        </dgm:presLayoutVars>
      </dgm:prSet>
      <dgm:spPr/>
    </dgm:pt>
    <dgm:pt modelId="{E349CF4F-5AB1-4F3E-8847-7171322A3F02}" type="pres">
      <dgm:prSet presAssocID="{7F183AA0-B33D-404B-84BE-DE9D785DD5C1}" presName="node" presStyleLbl="node1" presStyleIdx="0" presStyleCnt="3" custScaleX="129702" custScaleY="199364" custRadScaleRad="19734" custRadScaleInc="-44195">
        <dgm:presLayoutVars>
          <dgm:bulletEnabled val="1"/>
        </dgm:presLayoutVars>
      </dgm:prSet>
      <dgm:spPr/>
    </dgm:pt>
    <dgm:pt modelId="{991D4728-6B9E-4BAB-BA1B-A14F78654E35}" type="pres">
      <dgm:prSet presAssocID="{7F183AA0-B33D-404B-84BE-DE9D785DD5C1}" presName="spNode" presStyleCnt="0"/>
      <dgm:spPr/>
    </dgm:pt>
    <dgm:pt modelId="{AE4D69CE-239F-45A8-B048-571045315322}" type="pres">
      <dgm:prSet presAssocID="{FEF171E4-C7BF-4CE2-A87A-8516E6164A01}" presName="sibTrans" presStyleLbl="sibTrans1D1" presStyleIdx="0" presStyleCnt="3"/>
      <dgm:spPr/>
    </dgm:pt>
    <dgm:pt modelId="{46380E20-3FD2-4691-B345-8162106C3CB1}" type="pres">
      <dgm:prSet presAssocID="{BDCDFF24-56EE-41AD-881C-6F35440A1E69}" presName="node" presStyleLbl="node1" presStyleIdx="1" presStyleCnt="3" custScaleX="142068" custScaleY="172853" custRadScaleRad="200096" custRadScaleInc="-91111">
        <dgm:presLayoutVars>
          <dgm:bulletEnabled val="1"/>
        </dgm:presLayoutVars>
      </dgm:prSet>
      <dgm:spPr/>
    </dgm:pt>
    <dgm:pt modelId="{DFC00185-6220-42E0-929F-FFA56B8799AB}" type="pres">
      <dgm:prSet presAssocID="{BDCDFF24-56EE-41AD-881C-6F35440A1E69}" presName="spNode" presStyleCnt="0"/>
      <dgm:spPr/>
    </dgm:pt>
    <dgm:pt modelId="{4B015210-10DE-4D8C-90E5-2623799F3C8A}" type="pres">
      <dgm:prSet presAssocID="{1A162F83-9D31-4223-A1F8-EFC6BE472760}" presName="sibTrans" presStyleLbl="sibTrans1D1" presStyleIdx="1" presStyleCnt="3"/>
      <dgm:spPr/>
    </dgm:pt>
    <dgm:pt modelId="{0EFAD77B-D24D-48E9-8421-4DFE29DE6DBC}" type="pres">
      <dgm:prSet presAssocID="{9FCC2F64-A9EF-41FD-8EB1-748827461286}" presName="node" presStyleLbl="node1" presStyleIdx="2" presStyleCnt="3" custScaleX="145706" custScaleY="188107" custRadScaleRad="201825" custRadScaleInc="87863">
        <dgm:presLayoutVars>
          <dgm:bulletEnabled val="1"/>
        </dgm:presLayoutVars>
      </dgm:prSet>
      <dgm:spPr/>
    </dgm:pt>
    <dgm:pt modelId="{62D2CF1B-EE9A-4E65-9BB0-72C949FBBF88}" type="pres">
      <dgm:prSet presAssocID="{9FCC2F64-A9EF-41FD-8EB1-748827461286}" presName="spNode" presStyleCnt="0"/>
      <dgm:spPr/>
    </dgm:pt>
    <dgm:pt modelId="{4A0AD3F8-A922-461E-AF09-32D99CB22354}" type="pres">
      <dgm:prSet presAssocID="{40EC94ED-1BE8-4F32-883B-3B66DA1D9C89}" presName="sibTrans" presStyleLbl="sibTrans1D1" presStyleIdx="2" presStyleCnt="3"/>
      <dgm:spPr/>
    </dgm:pt>
  </dgm:ptLst>
  <dgm:cxnLst>
    <dgm:cxn modelId="{6CD19200-7FF1-4A91-9796-7E8F7DF6F030}" srcId="{ABB2DDFB-FF91-4F66-AE04-36409B0BD373}" destId="{7F183AA0-B33D-404B-84BE-DE9D785DD5C1}" srcOrd="0" destOrd="0" parTransId="{39591D6B-85F1-4064-B55A-CA60A8B0C97A}" sibTransId="{FEF171E4-C7BF-4CE2-A87A-8516E6164A01}"/>
    <dgm:cxn modelId="{0C797719-583A-4949-99A6-64904E4A8D18}" type="presOf" srcId="{9FCC2F64-A9EF-41FD-8EB1-748827461286}" destId="{0EFAD77B-D24D-48E9-8421-4DFE29DE6DBC}" srcOrd="0" destOrd="0" presId="urn:microsoft.com/office/officeart/2005/8/layout/cycle5"/>
    <dgm:cxn modelId="{A63BCB20-74E1-4F23-97F8-692736EA0628}" type="presOf" srcId="{ABB2DDFB-FF91-4F66-AE04-36409B0BD373}" destId="{F3610A63-BE44-4D86-A195-0CC368CC209E}" srcOrd="0" destOrd="0" presId="urn:microsoft.com/office/officeart/2005/8/layout/cycle5"/>
    <dgm:cxn modelId="{1CCECE3D-75AC-42DE-AA09-52957AB4D003}" srcId="{ABB2DDFB-FF91-4F66-AE04-36409B0BD373}" destId="{BDCDFF24-56EE-41AD-881C-6F35440A1E69}" srcOrd="1" destOrd="0" parTransId="{27098035-BE10-4B1C-95E6-E687765D492B}" sibTransId="{1A162F83-9D31-4223-A1F8-EFC6BE472760}"/>
    <dgm:cxn modelId="{51A3E870-AC34-43F9-A4EA-11F9F44B878C}" type="presOf" srcId="{7F183AA0-B33D-404B-84BE-DE9D785DD5C1}" destId="{E349CF4F-5AB1-4F3E-8847-7171322A3F02}" srcOrd="0" destOrd="0" presId="urn:microsoft.com/office/officeart/2005/8/layout/cycle5"/>
    <dgm:cxn modelId="{00F0A752-17FC-48BE-9A82-0A2F699B91B9}" type="presOf" srcId="{40EC94ED-1BE8-4F32-883B-3B66DA1D9C89}" destId="{4A0AD3F8-A922-461E-AF09-32D99CB22354}" srcOrd="0" destOrd="0" presId="urn:microsoft.com/office/officeart/2005/8/layout/cycle5"/>
    <dgm:cxn modelId="{3A5E0F79-D9A3-4DC7-9CB0-FA5772E11269}" srcId="{ABB2DDFB-FF91-4F66-AE04-36409B0BD373}" destId="{9FCC2F64-A9EF-41FD-8EB1-748827461286}" srcOrd="2" destOrd="0" parTransId="{2FFF89F2-C628-4EFB-9664-84CB898F4CA7}" sibTransId="{40EC94ED-1BE8-4F32-883B-3B66DA1D9C89}"/>
    <dgm:cxn modelId="{3A907E8A-5658-4FDD-AE4E-82A5B49D1F7A}" type="presOf" srcId="{1A162F83-9D31-4223-A1F8-EFC6BE472760}" destId="{4B015210-10DE-4D8C-90E5-2623799F3C8A}" srcOrd="0" destOrd="0" presId="urn:microsoft.com/office/officeart/2005/8/layout/cycle5"/>
    <dgm:cxn modelId="{3B3D948C-08D4-4FBE-AFD1-8327137545DC}" type="presOf" srcId="{BDCDFF24-56EE-41AD-881C-6F35440A1E69}" destId="{46380E20-3FD2-4691-B345-8162106C3CB1}" srcOrd="0" destOrd="0" presId="urn:microsoft.com/office/officeart/2005/8/layout/cycle5"/>
    <dgm:cxn modelId="{833AC0F0-992A-4F61-9D6C-45A4F4A09728}" type="presOf" srcId="{FEF171E4-C7BF-4CE2-A87A-8516E6164A01}" destId="{AE4D69CE-239F-45A8-B048-571045315322}" srcOrd="0" destOrd="0" presId="urn:microsoft.com/office/officeart/2005/8/layout/cycle5"/>
    <dgm:cxn modelId="{80D1CFE0-AB1A-4C8E-AFEE-8AB8B3348F9E}" type="presParOf" srcId="{F3610A63-BE44-4D86-A195-0CC368CC209E}" destId="{E349CF4F-5AB1-4F3E-8847-7171322A3F02}" srcOrd="0" destOrd="0" presId="urn:microsoft.com/office/officeart/2005/8/layout/cycle5"/>
    <dgm:cxn modelId="{3F3CE6F3-2C81-4DE5-997F-ED4ED1385C35}" type="presParOf" srcId="{F3610A63-BE44-4D86-A195-0CC368CC209E}" destId="{991D4728-6B9E-4BAB-BA1B-A14F78654E35}" srcOrd="1" destOrd="0" presId="urn:microsoft.com/office/officeart/2005/8/layout/cycle5"/>
    <dgm:cxn modelId="{0DADCCFF-9C8E-43D1-ACAA-6F9232076701}" type="presParOf" srcId="{F3610A63-BE44-4D86-A195-0CC368CC209E}" destId="{AE4D69CE-239F-45A8-B048-571045315322}" srcOrd="2" destOrd="0" presId="urn:microsoft.com/office/officeart/2005/8/layout/cycle5"/>
    <dgm:cxn modelId="{CB85DEA6-0FF4-4E1D-A598-8E44A5CDD129}" type="presParOf" srcId="{F3610A63-BE44-4D86-A195-0CC368CC209E}" destId="{46380E20-3FD2-4691-B345-8162106C3CB1}" srcOrd="3" destOrd="0" presId="urn:microsoft.com/office/officeart/2005/8/layout/cycle5"/>
    <dgm:cxn modelId="{6D75BEC3-061B-4E88-87A9-043B4ED240DE}" type="presParOf" srcId="{F3610A63-BE44-4D86-A195-0CC368CC209E}" destId="{DFC00185-6220-42E0-929F-FFA56B8799AB}" srcOrd="4" destOrd="0" presId="urn:microsoft.com/office/officeart/2005/8/layout/cycle5"/>
    <dgm:cxn modelId="{F2BE6287-6E51-484F-8CAD-706F22DDC4F0}" type="presParOf" srcId="{F3610A63-BE44-4D86-A195-0CC368CC209E}" destId="{4B015210-10DE-4D8C-90E5-2623799F3C8A}" srcOrd="5" destOrd="0" presId="urn:microsoft.com/office/officeart/2005/8/layout/cycle5"/>
    <dgm:cxn modelId="{B3B96ED1-7A91-4583-9827-3A1B2A85A63C}" type="presParOf" srcId="{F3610A63-BE44-4D86-A195-0CC368CC209E}" destId="{0EFAD77B-D24D-48E9-8421-4DFE29DE6DBC}" srcOrd="6" destOrd="0" presId="urn:microsoft.com/office/officeart/2005/8/layout/cycle5"/>
    <dgm:cxn modelId="{7D3384E8-183B-4635-B040-829C38944216}" type="presParOf" srcId="{F3610A63-BE44-4D86-A195-0CC368CC209E}" destId="{62D2CF1B-EE9A-4E65-9BB0-72C949FBBF88}" srcOrd="7" destOrd="0" presId="urn:microsoft.com/office/officeart/2005/8/layout/cycle5"/>
    <dgm:cxn modelId="{0BB4A8EC-0F14-4B87-8DA6-484966163DB4}" type="presParOf" srcId="{F3610A63-BE44-4D86-A195-0CC368CC209E}" destId="{4A0AD3F8-A922-461E-AF09-32D99CB22354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0F50A8-AEAA-4ECF-A971-40E99D73E0C3}" type="doc">
      <dgm:prSet loTypeId="urn:microsoft.com/office/officeart/2005/8/layout/funnel1" loCatId="process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C47027-72DF-454E-A15B-2B42F15A2ED1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Уважение и доброжелательность друг к другу</a:t>
          </a:r>
        </a:p>
      </dgm:t>
    </dgm:pt>
    <dgm:pt modelId="{809065A2-64C8-43B1-920E-CDABB0F6891F}" type="parTrans" cxnId="{B72D13BE-A8CA-4060-8A0E-348DE9879B6A}">
      <dgm:prSet/>
      <dgm:spPr/>
      <dgm:t>
        <a:bodyPr/>
        <a:lstStyle/>
        <a:p>
          <a:endParaRPr lang="ru-RU"/>
        </a:p>
      </dgm:t>
    </dgm:pt>
    <dgm:pt modelId="{455BEF3F-1446-48CD-B4EE-96D83E9478D6}" type="sibTrans" cxnId="{B72D13BE-A8CA-4060-8A0E-348DE9879B6A}">
      <dgm:prSet/>
      <dgm:spPr/>
      <dgm:t>
        <a:bodyPr/>
        <a:lstStyle/>
        <a:p>
          <a:endParaRPr lang="ru-RU"/>
        </a:p>
      </dgm:t>
    </dgm:pt>
    <dgm:pt modelId="{C72542A9-48B9-4899-90D1-375DC69DA2C9}">
      <dgm:prSet phldrT="[Текст]" phldr="1"/>
      <dgm:spPr/>
      <dgm:t>
        <a:bodyPr/>
        <a:lstStyle/>
        <a:p>
          <a:endParaRPr lang="ru-RU"/>
        </a:p>
      </dgm:t>
    </dgm:pt>
    <dgm:pt modelId="{C1266687-B9D6-4FB8-9CA3-EC6DFF5BCDE1}" type="parTrans" cxnId="{185E5C89-AD8B-403B-8223-1E2A463795B4}">
      <dgm:prSet/>
      <dgm:spPr/>
      <dgm:t>
        <a:bodyPr/>
        <a:lstStyle/>
        <a:p>
          <a:endParaRPr lang="ru-RU"/>
        </a:p>
      </dgm:t>
    </dgm:pt>
    <dgm:pt modelId="{C9F713CA-B129-4ABB-A7BF-9F9CC4C52457}" type="sibTrans" cxnId="{185E5C89-AD8B-403B-8223-1E2A463795B4}">
      <dgm:prSet/>
      <dgm:spPr/>
      <dgm:t>
        <a:bodyPr/>
        <a:lstStyle/>
        <a:p>
          <a:endParaRPr lang="ru-RU"/>
        </a:p>
      </dgm:t>
    </dgm:pt>
    <dgm:pt modelId="{8BFF220A-1123-437E-9396-218F57AC506C}">
      <dgm:prSet phldrT="[Текст]" phldr="1"/>
      <dgm:spPr/>
      <dgm:t>
        <a:bodyPr/>
        <a:lstStyle/>
        <a:p>
          <a:endParaRPr lang="ru-RU"/>
        </a:p>
      </dgm:t>
    </dgm:pt>
    <dgm:pt modelId="{ACCCF89D-1A40-48A1-B123-8AC5DB3149EE}" type="parTrans" cxnId="{42727EE8-A647-4279-8600-FC60BB88E31F}">
      <dgm:prSet/>
      <dgm:spPr/>
      <dgm:t>
        <a:bodyPr/>
        <a:lstStyle/>
        <a:p>
          <a:endParaRPr lang="ru-RU"/>
        </a:p>
      </dgm:t>
    </dgm:pt>
    <dgm:pt modelId="{EA828C92-5AF2-4B86-A235-10476DB5C10E}" type="sibTrans" cxnId="{42727EE8-A647-4279-8600-FC60BB88E31F}">
      <dgm:prSet/>
      <dgm:spPr/>
      <dgm:t>
        <a:bodyPr/>
        <a:lstStyle/>
        <a:p>
          <a:endParaRPr lang="ru-RU"/>
        </a:p>
      </dgm:t>
    </dgm:pt>
    <dgm:pt modelId="{2B272910-3E4C-4B20-9E7B-10C1EA8CA7F8}">
      <dgm:prSet phldrT="[Текст]" phldr="1"/>
      <dgm:spPr/>
      <dgm:t>
        <a:bodyPr/>
        <a:lstStyle/>
        <a:p>
          <a:endParaRPr lang="ru-RU" dirty="0"/>
        </a:p>
      </dgm:t>
    </dgm:pt>
    <dgm:pt modelId="{6DBFD017-C791-417C-9951-953D3EB599C2}" type="parTrans" cxnId="{D8FE0028-2622-49A8-9B07-BF015A1F680B}">
      <dgm:prSet/>
      <dgm:spPr/>
      <dgm:t>
        <a:bodyPr/>
        <a:lstStyle/>
        <a:p>
          <a:endParaRPr lang="ru-RU"/>
        </a:p>
      </dgm:t>
    </dgm:pt>
    <dgm:pt modelId="{EBBC1A6C-8267-44BC-B2DF-12E438199A0C}" type="sibTrans" cxnId="{D8FE0028-2622-49A8-9B07-BF015A1F680B}">
      <dgm:prSet/>
      <dgm:spPr/>
      <dgm:t>
        <a:bodyPr/>
        <a:lstStyle/>
        <a:p>
          <a:endParaRPr lang="ru-RU"/>
        </a:p>
      </dgm:t>
    </dgm:pt>
    <dgm:pt modelId="{61C64777-D641-40E6-A8CC-296945B2986E}">
      <dgm:prSet/>
      <dgm:spPr/>
      <dgm:t>
        <a:bodyPr/>
        <a:lstStyle/>
        <a:p>
          <a:endParaRPr lang="ru-RU" dirty="0"/>
        </a:p>
      </dgm:t>
    </dgm:pt>
    <dgm:pt modelId="{DBE27226-45C9-4A4C-A130-544ECF2BCEF9}" type="parTrans" cxnId="{2BAE48BA-DAC4-43B0-8E9D-82DAF5F38EA1}">
      <dgm:prSet/>
      <dgm:spPr/>
      <dgm:t>
        <a:bodyPr/>
        <a:lstStyle/>
        <a:p>
          <a:endParaRPr lang="ru-RU"/>
        </a:p>
      </dgm:t>
    </dgm:pt>
    <dgm:pt modelId="{8A00A228-52F1-4407-ACA6-A5AC6F263015}" type="sibTrans" cxnId="{2BAE48BA-DAC4-43B0-8E9D-82DAF5F38EA1}">
      <dgm:prSet/>
      <dgm:spPr/>
      <dgm:t>
        <a:bodyPr/>
        <a:lstStyle/>
        <a:p>
          <a:endParaRPr lang="ru-RU"/>
        </a:p>
      </dgm:t>
    </dgm:pt>
    <dgm:pt modelId="{956FC5E1-89B0-4156-833C-D31D258608BF}">
      <dgm:prSet/>
      <dgm:spPr/>
    </dgm:pt>
    <dgm:pt modelId="{28D982FC-F7AB-4326-B657-5594FDAC7BC5}" type="parTrans" cxnId="{218780CE-AA90-4ECD-B906-FBDE0AE89385}">
      <dgm:prSet/>
      <dgm:spPr/>
      <dgm:t>
        <a:bodyPr/>
        <a:lstStyle/>
        <a:p>
          <a:endParaRPr lang="ru-RU"/>
        </a:p>
      </dgm:t>
    </dgm:pt>
    <dgm:pt modelId="{76580ED6-3F7E-4634-AAA8-B495CD6C2DF0}" type="sibTrans" cxnId="{218780CE-AA90-4ECD-B906-FBDE0AE89385}">
      <dgm:prSet/>
      <dgm:spPr/>
      <dgm:t>
        <a:bodyPr/>
        <a:lstStyle/>
        <a:p>
          <a:endParaRPr lang="ru-RU"/>
        </a:p>
      </dgm:t>
    </dgm:pt>
    <dgm:pt modelId="{03355B99-82DB-43C0-8E44-B0903A1D74AE}">
      <dgm:prSet/>
      <dgm:spPr/>
      <dgm:t>
        <a:bodyPr/>
        <a:lstStyle/>
        <a:p>
          <a:r>
            <a:rPr lang="ru-RU" b="0" i="0" u="none" dirty="0"/>
            <a:t>Взаимное доверие во взаимоотношениях педагогов и родителей;</a:t>
          </a:r>
          <a:endParaRPr lang="ru-RU" dirty="0"/>
        </a:p>
      </dgm:t>
    </dgm:pt>
    <dgm:pt modelId="{455542B3-B063-43F0-8F81-D3F103867E67}" type="parTrans" cxnId="{B95B7994-E473-40C0-AAAF-2D343E96D069}">
      <dgm:prSet/>
      <dgm:spPr/>
      <dgm:t>
        <a:bodyPr/>
        <a:lstStyle/>
        <a:p>
          <a:endParaRPr lang="ru-RU"/>
        </a:p>
      </dgm:t>
    </dgm:pt>
    <dgm:pt modelId="{E126D083-11E9-4B2E-BF13-B0B903EF0F7F}" type="sibTrans" cxnId="{B95B7994-E473-40C0-AAAF-2D343E96D069}">
      <dgm:prSet/>
      <dgm:spPr/>
      <dgm:t>
        <a:bodyPr/>
        <a:lstStyle/>
        <a:p>
          <a:endParaRPr lang="ru-RU"/>
        </a:p>
      </dgm:t>
    </dgm:pt>
    <dgm:pt modelId="{D2B4D30B-0AD9-44D3-BA2C-B8494FF7A499}">
      <dgm:prSet custT="1"/>
      <dgm:spPr/>
      <dgm:t>
        <a:bodyPr/>
        <a:lstStyle/>
        <a:p>
          <a:r>
            <a:rPr lang="ru-RU" sz="1200" b="1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Взаимное доверие во взаимоотношениях педагогов и родителей;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464C64-7A0D-49B3-98B9-BA3D7616312A}" type="parTrans" cxnId="{46196F58-EC9D-4D7A-B91B-15BFDEF46CA5}">
      <dgm:prSet/>
      <dgm:spPr/>
      <dgm:t>
        <a:bodyPr/>
        <a:lstStyle/>
        <a:p>
          <a:endParaRPr lang="ru-RU"/>
        </a:p>
      </dgm:t>
    </dgm:pt>
    <dgm:pt modelId="{67CDBA78-5864-4855-BF8B-810446581365}" type="sibTrans" cxnId="{46196F58-EC9D-4D7A-B91B-15BFDEF46CA5}">
      <dgm:prSet/>
      <dgm:spPr/>
      <dgm:t>
        <a:bodyPr/>
        <a:lstStyle/>
        <a:p>
          <a:endParaRPr lang="ru-RU"/>
        </a:p>
      </dgm:t>
    </dgm:pt>
    <dgm:pt modelId="{BCE15493-DFD9-4D5C-8561-003CC9EFE8F0}">
      <dgm:prSet custT="1"/>
      <dgm:spPr/>
      <dgm:t>
        <a:bodyPr/>
        <a:lstStyle/>
        <a:p>
          <a:r>
            <a:rPr lang="ru-RU" sz="20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Единый подход к процессу воспитания ребёнка;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DC4BBD-5C5F-4167-B16F-B1C9EE7D98AA}" type="parTrans" cxnId="{83B9462E-86F1-4BB8-9A3E-CBF4D553264B}">
      <dgm:prSet/>
      <dgm:spPr/>
      <dgm:t>
        <a:bodyPr/>
        <a:lstStyle/>
        <a:p>
          <a:endParaRPr lang="ru-RU"/>
        </a:p>
      </dgm:t>
    </dgm:pt>
    <dgm:pt modelId="{67F89E7A-B5C8-4563-B7DF-F491AF314021}" type="sibTrans" cxnId="{83B9462E-86F1-4BB8-9A3E-CBF4D553264B}">
      <dgm:prSet/>
      <dgm:spPr/>
      <dgm:t>
        <a:bodyPr/>
        <a:lstStyle/>
        <a:p>
          <a:endParaRPr lang="ru-RU"/>
        </a:p>
      </dgm:t>
    </dgm:pt>
    <dgm:pt modelId="{2186595D-F625-47E3-949B-2B6ED1A9A77A}" type="pres">
      <dgm:prSet presAssocID="{E60F50A8-AEAA-4ECF-A971-40E99D73E0C3}" presName="Name0" presStyleCnt="0">
        <dgm:presLayoutVars>
          <dgm:chMax val="4"/>
          <dgm:resizeHandles val="exact"/>
        </dgm:presLayoutVars>
      </dgm:prSet>
      <dgm:spPr/>
    </dgm:pt>
    <dgm:pt modelId="{85B3E00C-9ABB-4FEC-9690-5E29CC6BE1C5}" type="pres">
      <dgm:prSet presAssocID="{E60F50A8-AEAA-4ECF-A971-40E99D73E0C3}" presName="ellipse" presStyleLbl="trBgShp" presStyleIdx="0" presStyleCnt="1" custLinFactY="1432" custLinFactNeighborX="-2609" custLinFactNeighborY="100000"/>
      <dgm:spPr/>
    </dgm:pt>
    <dgm:pt modelId="{61F41652-C172-40BF-A4C0-F7E4929414DD}" type="pres">
      <dgm:prSet presAssocID="{E60F50A8-AEAA-4ECF-A971-40E99D73E0C3}" presName="arrow1" presStyleLbl="fgShp" presStyleIdx="0" presStyleCnt="1"/>
      <dgm:spPr/>
    </dgm:pt>
    <dgm:pt modelId="{A16029F4-E391-4E19-8C25-89BD4CCFCA45}" type="pres">
      <dgm:prSet presAssocID="{E60F50A8-AEAA-4ECF-A971-40E99D73E0C3}" presName="rectangle" presStyleLbl="revTx" presStyleIdx="0" presStyleCnt="1" custFlipVert="1" custScaleY="5604">
        <dgm:presLayoutVars>
          <dgm:bulletEnabled val="1"/>
        </dgm:presLayoutVars>
      </dgm:prSet>
      <dgm:spPr/>
    </dgm:pt>
    <dgm:pt modelId="{2BAAB4E1-BAA7-4B9B-82DF-A763139AF070}" type="pres">
      <dgm:prSet presAssocID="{BCE15493-DFD9-4D5C-8561-003CC9EFE8F0}" presName="item1" presStyleLbl="node1" presStyleIdx="0" presStyleCnt="3">
        <dgm:presLayoutVars>
          <dgm:bulletEnabled val="1"/>
        </dgm:presLayoutVars>
      </dgm:prSet>
      <dgm:spPr/>
    </dgm:pt>
    <dgm:pt modelId="{ADE87B30-D245-4685-9534-1762BD140F18}" type="pres">
      <dgm:prSet presAssocID="{D2B4D30B-0AD9-44D3-BA2C-B8494FF7A499}" presName="item2" presStyleLbl="node1" presStyleIdx="1" presStyleCnt="3" custScaleX="269330" custLinFactNeighborX="-75548" custLinFactNeighborY="-49369">
        <dgm:presLayoutVars>
          <dgm:bulletEnabled val="1"/>
        </dgm:presLayoutVars>
      </dgm:prSet>
      <dgm:spPr/>
    </dgm:pt>
    <dgm:pt modelId="{7EC8C687-9968-48F4-A83B-3C0975051EF1}" type="pres">
      <dgm:prSet presAssocID="{03355B99-82DB-43C0-8E44-B0903A1D74AE}" presName="item3" presStyleLbl="node1" presStyleIdx="2" presStyleCnt="3" custScaleX="267229" custLinFactX="30901" custLinFactNeighborX="100000" custLinFactNeighborY="-20196">
        <dgm:presLayoutVars>
          <dgm:bulletEnabled val="1"/>
        </dgm:presLayoutVars>
      </dgm:prSet>
      <dgm:spPr/>
    </dgm:pt>
    <dgm:pt modelId="{541FC6BF-43CD-49F2-820E-9E5D6F55D68D}" type="pres">
      <dgm:prSet presAssocID="{E60F50A8-AEAA-4ECF-A971-40E99D73E0C3}" presName="funnel" presStyleLbl="trAlignAcc1" presStyleIdx="0" presStyleCnt="1" custScaleX="225967" custScaleY="142857" custLinFactNeighborX="5530" custLinFactNeighborY="2298"/>
      <dgm:spPr>
        <a:prstGeom prst="teardrop">
          <a:avLst/>
        </a:prstGeom>
      </dgm:spPr>
    </dgm:pt>
  </dgm:ptLst>
  <dgm:cxnLst>
    <dgm:cxn modelId="{D8FE0028-2622-49A8-9B07-BF015A1F680B}" srcId="{E60F50A8-AEAA-4ECF-A971-40E99D73E0C3}" destId="{2B272910-3E4C-4B20-9E7B-10C1EA8CA7F8}" srcOrd="8" destOrd="0" parTransId="{6DBFD017-C791-417C-9951-953D3EB599C2}" sibTransId="{EBBC1A6C-8267-44BC-B2DF-12E438199A0C}"/>
    <dgm:cxn modelId="{83B9462E-86F1-4BB8-9A3E-CBF4D553264B}" srcId="{E60F50A8-AEAA-4ECF-A971-40E99D73E0C3}" destId="{BCE15493-DFD9-4D5C-8561-003CC9EFE8F0}" srcOrd="1" destOrd="0" parTransId="{32DC4BBD-5C5F-4167-B16F-B1C9EE7D98AA}" sibTransId="{67F89E7A-B5C8-4563-B7DF-F491AF314021}"/>
    <dgm:cxn modelId="{46EDFE37-7474-4798-95F8-09081A1D9968}" type="presOf" srcId="{D2B4D30B-0AD9-44D3-BA2C-B8494FF7A499}" destId="{2BAAB4E1-BAA7-4B9B-82DF-A763139AF070}" srcOrd="0" destOrd="0" presId="urn:microsoft.com/office/officeart/2005/8/layout/funnel1"/>
    <dgm:cxn modelId="{C3DE8862-781E-4507-9110-8070F1AF2EA4}" type="presOf" srcId="{BCE15493-DFD9-4D5C-8561-003CC9EFE8F0}" destId="{ADE87B30-D245-4685-9534-1762BD140F18}" srcOrd="0" destOrd="0" presId="urn:microsoft.com/office/officeart/2005/8/layout/funnel1"/>
    <dgm:cxn modelId="{A43CBB6C-F4C6-4F38-A4D5-71AEB94313B1}" type="presOf" srcId="{E60F50A8-AEAA-4ECF-A971-40E99D73E0C3}" destId="{2186595D-F625-47E3-949B-2B6ED1A9A77A}" srcOrd="0" destOrd="0" presId="urn:microsoft.com/office/officeart/2005/8/layout/funnel1"/>
    <dgm:cxn modelId="{46196F58-EC9D-4D7A-B91B-15BFDEF46CA5}" srcId="{E60F50A8-AEAA-4ECF-A971-40E99D73E0C3}" destId="{D2B4D30B-0AD9-44D3-BA2C-B8494FF7A499}" srcOrd="2" destOrd="0" parTransId="{FA464C64-7A0D-49B3-98B9-BA3D7616312A}" sibTransId="{67CDBA78-5864-4855-BF8B-810446581365}"/>
    <dgm:cxn modelId="{185E5C89-AD8B-403B-8223-1E2A463795B4}" srcId="{E60F50A8-AEAA-4ECF-A971-40E99D73E0C3}" destId="{C72542A9-48B9-4899-90D1-375DC69DA2C9}" srcOrd="6" destOrd="0" parTransId="{C1266687-B9D6-4FB8-9CA3-EC6DFF5BCDE1}" sibTransId="{C9F713CA-B129-4ABB-A7BF-9F9CC4C52457}"/>
    <dgm:cxn modelId="{B95B7994-E473-40C0-AAAF-2D343E96D069}" srcId="{E60F50A8-AEAA-4ECF-A971-40E99D73E0C3}" destId="{03355B99-82DB-43C0-8E44-B0903A1D74AE}" srcOrd="3" destOrd="0" parTransId="{455542B3-B063-43F0-8F81-D3F103867E67}" sibTransId="{E126D083-11E9-4B2E-BF13-B0B903EF0F7F}"/>
    <dgm:cxn modelId="{2BAE48BA-DAC4-43B0-8E9D-82DAF5F38EA1}" srcId="{E60F50A8-AEAA-4ECF-A971-40E99D73E0C3}" destId="{61C64777-D641-40E6-A8CC-296945B2986E}" srcOrd="5" destOrd="0" parTransId="{DBE27226-45C9-4A4C-A130-544ECF2BCEF9}" sibTransId="{8A00A228-52F1-4407-ACA6-A5AC6F263015}"/>
    <dgm:cxn modelId="{B72D13BE-A8CA-4060-8A0E-348DE9879B6A}" srcId="{E60F50A8-AEAA-4ECF-A971-40E99D73E0C3}" destId="{66C47027-72DF-454E-A15B-2B42F15A2ED1}" srcOrd="0" destOrd="0" parTransId="{809065A2-64C8-43B1-920E-CDABB0F6891F}" sibTransId="{455BEF3F-1446-48CD-B4EE-96D83E9478D6}"/>
    <dgm:cxn modelId="{218780CE-AA90-4ECD-B906-FBDE0AE89385}" srcId="{E60F50A8-AEAA-4ECF-A971-40E99D73E0C3}" destId="{956FC5E1-89B0-4156-833C-D31D258608BF}" srcOrd="4" destOrd="0" parTransId="{28D982FC-F7AB-4326-B657-5594FDAC7BC5}" sibTransId="{76580ED6-3F7E-4634-AAA8-B495CD6C2DF0}"/>
    <dgm:cxn modelId="{516914D6-6258-44B0-A0CC-74F6417FB282}" type="presOf" srcId="{66C47027-72DF-454E-A15B-2B42F15A2ED1}" destId="{7EC8C687-9968-48F4-A83B-3C0975051EF1}" srcOrd="0" destOrd="0" presId="urn:microsoft.com/office/officeart/2005/8/layout/funnel1"/>
    <dgm:cxn modelId="{42727EE8-A647-4279-8600-FC60BB88E31F}" srcId="{E60F50A8-AEAA-4ECF-A971-40E99D73E0C3}" destId="{8BFF220A-1123-437E-9396-218F57AC506C}" srcOrd="7" destOrd="0" parTransId="{ACCCF89D-1A40-48A1-B123-8AC5DB3149EE}" sibTransId="{EA828C92-5AF2-4B86-A235-10476DB5C10E}"/>
    <dgm:cxn modelId="{C9389FEE-F4CC-44FF-ABBB-D12E61773FA7}" type="presOf" srcId="{03355B99-82DB-43C0-8E44-B0903A1D74AE}" destId="{A16029F4-E391-4E19-8C25-89BD4CCFCA45}" srcOrd="0" destOrd="0" presId="urn:microsoft.com/office/officeart/2005/8/layout/funnel1"/>
    <dgm:cxn modelId="{23CAA05C-339D-4DBF-ACB4-FF0BD9CABF89}" type="presParOf" srcId="{2186595D-F625-47E3-949B-2B6ED1A9A77A}" destId="{85B3E00C-9ABB-4FEC-9690-5E29CC6BE1C5}" srcOrd="0" destOrd="0" presId="urn:microsoft.com/office/officeart/2005/8/layout/funnel1"/>
    <dgm:cxn modelId="{461A65F2-FDA5-4EAF-A806-0BBD2A4760D2}" type="presParOf" srcId="{2186595D-F625-47E3-949B-2B6ED1A9A77A}" destId="{61F41652-C172-40BF-A4C0-F7E4929414DD}" srcOrd="1" destOrd="0" presId="urn:microsoft.com/office/officeart/2005/8/layout/funnel1"/>
    <dgm:cxn modelId="{8E7F176C-8478-4B40-848D-E1AFE42C9C13}" type="presParOf" srcId="{2186595D-F625-47E3-949B-2B6ED1A9A77A}" destId="{A16029F4-E391-4E19-8C25-89BD4CCFCA45}" srcOrd="2" destOrd="0" presId="urn:microsoft.com/office/officeart/2005/8/layout/funnel1"/>
    <dgm:cxn modelId="{C968848E-122C-43B4-912B-2CBF6EB9B4D2}" type="presParOf" srcId="{2186595D-F625-47E3-949B-2B6ED1A9A77A}" destId="{2BAAB4E1-BAA7-4B9B-82DF-A763139AF070}" srcOrd="3" destOrd="0" presId="urn:microsoft.com/office/officeart/2005/8/layout/funnel1"/>
    <dgm:cxn modelId="{17DAE2CF-596E-4A9E-8A51-D6044B1AF56E}" type="presParOf" srcId="{2186595D-F625-47E3-949B-2B6ED1A9A77A}" destId="{ADE87B30-D245-4685-9534-1762BD140F18}" srcOrd="4" destOrd="0" presId="urn:microsoft.com/office/officeart/2005/8/layout/funnel1"/>
    <dgm:cxn modelId="{7A7E96A4-2BD7-4CA9-AF3A-E962B2DBB8DC}" type="presParOf" srcId="{2186595D-F625-47E3-949B-2B6ED1A9A77A}" destId="{7EC8C687-9968-48F4-A83B-3C0975051EF1}" srcOrd="5" destOrd="0" presId="urn:microsoft.com/office/officeart/2005/8/layout/funnel1"/>
    <dgm:cxn modelId="{E7BDA898-6C99-42C2-A3A4-7157A2A03B58}" type="presParOf" srcId="{2186595D-F625-47E3-949B-2B6ED1A9A77A}" destId="{541FC6BF-43CD-49F2-820E-9E5D6F55D68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9CF4F-5AB1-4F3E-8847-7171322A3F02}">
      <dsp:nvSpPr>
        <dsp:cNvPr id="0" name=""/>
        <dsp:cNvSpPr/>
      </dsp:nvSpPr>
      <dsp:spPr>
        <a:xfrm>
          <a:off x="3876975" y="1025300"/>
          <a:ext cx="2590600" cy="2588295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>
              <a:solidFill>
                <a:schemeClr val="tx1">
                  <a:lumMod val="95000"/>
                  <a:lumOff val="5000"/>
                </a:schemeClr>
              </a:solidFill>
            </a:rPr>
            <a:t>обеспечение охраны жизни и здоровья воспитанников;</a:t>
          </a:r>
          <a:endParaRPr lang="ru-RU" sz="18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003325" y="1151650"/>
        <a:ext cx="2337900" cy="2335595"/>
      </dsp:txXfrm>
    </dsp:sp>
    <dsp:sp modelId="{AE4D69CE-239F-45A8-B048-571045315322}">
      <dsp:nvSpPr>
        <dsp:cNvPr id="0" name=""/>
        <dsp:cNvSpPr/>
      </dsp:nvSpPr>
      <dsp:spPr>
        <a:xfrm>
          <a:off x="5182246" y="2238127"/>
          <a:ext cx="3460630" cy="3460630"/>
        </a:xfrm>
        <a:custGeom>
          <a:avLst/>
          <a:gdLst/>
          <a:ahLst/>
          <a:cxnLst/>
          <a:rect l="0" t="0" r="0" b="0"/>
          <a:pathLst>
            <a:path>
              <a:moveTo>
                <a:pt x="1447573" y="23256"/>
              </a:moveTo>
              <a:arcTo wR="1730315" hR="1730315" stAng="15635725" swAng="1005823"/>
            </a:path>
          </a:pathLst>
        </a:custGeom>
        <a:noFill/>
        <a:ln w="6350" cap="flat" cmpd="sng" algn="ctr">
          <a:solidFill>
            <a:schemeClr val="accent6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80E20-3FD2-4691-B345-8162106C3CB1}">
      <dsp:nvSpPr>
        <dsp:cNvPr id="0" name=""/>
        <dsp:cNvSpPr/>
      </dsp:nvSpPr>
      <dsp:spPr>
        <a:xfrm>
          <a:off x="7297584" y="1134125"/>
          <a:ext cx="2837592" cy="2244109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>
              <a:solidFill>
                <a:schemeClr val="tx1">
                  <a:lumMod val="95000"/>
                  <a:lumOff val="5000"/>
                </a:schemeClr>
              </a:solidFill>
            </a:rPr>
            <a:t>взаимодействие с семьями воспитанников для обеспечения полноценного развития детей;</a:t>
          </a:r>
          <a:endParaRPr lang="ru-RU" sz="18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7407132" y="1243673"/>
        <a:ext cx="2618496" cy="2025013"/>
      </dsp:txXfrm>
    </dsp:sp>
    <dsp:sp modelId="{4B015210-10DE-4D8C-90E5-2623799F3C8A}">
      <dsp:nvSpPr>
        <dsp:cNvPr id="0" name=""/>
        <dsp:cNvSpPr/>
      </dsp:nvSpPr>
      <dsp:spPr>
        <a:xfrm>
          <a:off x="1902711" y="86409"/>
          <a:ext cx="6758093" cy="6758093"/>
        </a:xfrm>
        <a:custGeom>
          <a:avLst/>
          <a:gdLst/>
          <a:ahLst/>
          <a:cxnLst/>
          <a:rect l="0" t="0" r="0" b="0"/>
          <a:pathLst>
            <a:path>
              <a:moveTo>
                <a:pt x="6524283" y="4614135"/>
              </a:moveTo>
              <a:arcTo wR="3379046" hR="3379046" stAng="22886353" swAng="8049803"/>
            </a:path>
          </a:pathLst>
        </a:custGeom>
        <a:noFill/>
        <a:ln w="6350" cap="flat" cmpd="sng" algn="ctr">
          <a:solidFill>
            <a:schemeClr val="accent6">
              <a:shade val="90000"/>
              <a:hueOff val="189935"/>
              <a:satOff val="-7587"/>
              <a:lumOff val="1759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FAD77B-D24D-48E9-8421-4DFE29DE6DBC}">
      <dsp:nvSpPr>
        <dsp:cNvPr id="0" name=""/>
        <dsp:cNvSpPr/>
      </dsp:nvSpPr>
      <dsp:spPr>
        <a:xfrm>
          <a:off x="342700" y="1110529"/>
          <a:ext cx="2910255" cy="2442148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>
              <a:solidFill>
                <a:schemeClr val="tx1">
                  <a:lumMod val="95000"/>
                  <a:lumOff val="5000"/>
                </a:schemeClr>
              </a:solidFill>
            </a:rPr>
            <a:t>создание благоприятных условий способствующих интеллектуальному, личностному, эмоциональному и физическому развитию ребенка;</a:t>
          </a:r>
          <a:endParaRPr lang="ru-RU" sz="18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61916" y="1229745"/>
        <a:ext cx="2671823" cy="2203716"/>
      </dsp:txXfrm>
    </dsp:sp>
    <dsp:sp modelId="{4A0AD3F8-A922-461E-AF09-32D99CB22354}">
      <dsp:nvSpPr>
        <dsp:cNvPr id="0" name=""/>
        <dsp:cNvSpPr/>
      </dsp:nvSpPr>
      <dsp:spPr>
        <a:xfrm>
          <a:off x="1840780" y="2296863"/>
          <a:ext cx="3460630" cy="3460630"/>
        </a:xfrm>
        <a:custGeom>
          <a:avLst/>
          <a:gdLst/>
          <a:ahLst/>
          <a:cxnLst/>
          <a:rect l="0" t="0" r="0" b="0"/>
          <a:pathLst>
            <a:path>
              <a:moveTo>
                <a:pt x="1535573" y="10993"/>
              </a:moveTo>
              <a:arcTo wR="1730315" hR="1730315" stAng="15812270" swAng="750695"/>
            </a:path>
          </a:pathLst>
        </a:custGeom>
        <a:noFill/>
        <a:ln w="6350" cap="flat" cmpd="sng" algn="ctr">
          <a:solidFill>
            <a:schemeClr val="accent6">
              <a:shade val="90000"/>
              <a:hueOff val="379870"/>
              <a:satOff val="-15173"/>
              <a:lumOff val="3519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B3E00C-9ABB-4FEC-9690-5E29CC6BE1C5}">
      <dsp:nvSpPr>
        <dsp:cNvPr id="0" name=""/>
        <dsp:cNvSpPr/>
      </dsp:nvSpPr>
      <dsp:spPr>
        <a:xfrm>
          <a:off x="3352928" y="1987586"/>
          <a:ext cx="3610170" cy="125376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F41652-C172-40BF-A4C0-F7E4929414DD}">
      <dsp:nvSpPr>
        <dsp:cNvPr id="0" name=""/>
        <dsp:cNvSpPr/>
      </dsp:nvSpPr>
      <dsp:spPr>
        <a:xfrm>
          <a:off x="4907977" y="3785912"/>
          <a:ext cx="699645" cy="447773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6029F4-E391-4E19-8C25-89BD4CCFCA45}">
      <dsp:nvSpPr>
        <dsp:cNvPr id="0" name=""/>
        <dsp:cNvSpPr/>
      </dsp:nvSpPr>
      <dsp:spPr>
        <a:xfrm flipV="1">
          <a:off x="3578650" y="4540392"/>
          <a:ext cx="3358298" cy="4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" b="0" i="0" u="none" kern="1200" dirty="0"/>
            <a:t>Взаимное доверие во взаимоотношениях педагогов и родителей;</a:t>
          </a:r>
          <a:endParaRPr lang="ru-RU" sz="500" kern="1200" dirty="0"/>
        </a:p>
      </dsp:txBody>
      <dsp:txXfrm rot="10800000">
        <a:off x="3578650" y="4540392"/>
        <a:ext cx="3358298" cy="47049"/>
      </dsp:txXfrm>
    </dsp:sp>
    <dsp:sp modelId="{2BAAB4E1-BAA7-4B9B-82DF-A763139AF070}">
      <dsp:nvSpPr>
        <dsp:cNvPr id="0" name=""/>
        <dsp:cNvSpPr/>
      </dsp:nvSpPr>
      <dsp:spPr>
        <a:xfrm>
          <a:off x="4759652" y="2066463"/>
          <a:ext cx="1259361" cy="12593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Взаимное доверие во взаимоотношениях педагогов и родителей;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44081" y="2250892"/>
        <a:ext cx="890503" cy="890503"/>
      </dsp:txXfrm>
    </dsp:sp>
    <dsp:sp modelId="{ADE87B30-D245-4685-9534-1762BD140F18}">
      <dsp:nvSpPr>
        <dsp:cNvPr id="0" name=""/>
        <dsp:cNvSpPr/>
      </dsp:nvSpPr>
      <dsp:spPr>
        <a:xfrm>
          <a:off x="1840847" y="499927"/>
          <a:ext cx="3391839" cy="12593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Единый подход к процессу воспитания ребёнка;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37570" y="684356"/>
        <a:ext cx="2398393" cy="890503"/>
      </dsp:txXfrm>
    </dsp:sp>
    <dsp:sp modelId="{7EC8C687-9968-48F4-A83B-3C0975051EF1}">
      <dsp:nvSpPr>
        <dsp:cNvPr id="0" name=""/>
        <dsp:cNvSpPr/>
      </dsp:nvSpPr>
      <dsp:spPr>
        <a:xfrm>
          <a:off x="5741364" y="562835"/>
          <a:ext cx="3365380" cy="12593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Уважение и доброжелательность друг к другу</a:t>
          </a:r>
        </a:p>
      </dsp:txBody>
      <dsp:txXfrm>
        <a:off x="6234212" y="747264"/>
        <a:ext cx="2379684" cy="890503"/>
      </dsp:txXfrm>
    </dsp:sp>
    <dsp:sp modelId="{541FC6BF-43CD-49F2-820E-9E5D6F55D68D}">
      <dsp:nvSpPr>
        <dsp:cNvPr id="0" name=""/>
        <dsp:cNvSpPr/>
      </dsp:nvSpPr>
      <dsp:spPr>
        <a:xfrm>
          <a:off x="1047756" y="-37682"/>
          <a:ext cx="8853420" cy="4477726"/>
        </a:xfrm>
        <a:prstGeom prst="teardrop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79FC8-FA98-4665-A3FE-18E66CA98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60191C-439D-47B2-B8FF-A5F8CCD92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88B366-9A0F-4524-873E-4FEC3AEED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393E5F-E7BA-4A30-AADB-6ED9493C5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0D0478-9CF7-4646-B7C6-920FD2C52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663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90B1F-E998-460C-9547-98AE94E2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D0AB72-06EF-4F70-8478-3A9D916D0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79CD88-446C-4B29-868C-D88C37C6E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20C5FE-D8EA-4CA1-AF42-D54091D81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C683CF-B849-4DB0-977C-7E095C552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99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24045-9726-4DDA-A324-02E0FF880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FAAB2B-07C0-4F5D-8C2E-1F663B6A8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B2472E-A896-4C1A-9EE8-789FBEDC1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A082FB-6AE0-4C9D-8C3A-531DAB282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C6986A-7B1A-4F26-B09A-8FDB1F794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210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5E499-99BE-4DC4-8DB1-518C7CB92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B3862B-688A-49AD-9A54-C8B148191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90D757-E4FB-434D-A3C5-C36F97C73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07DA00-C222-4C12-AD51-A73985C9F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2A4DFC-2250-41A7-BE14-085C63C60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2C22DD-FC12-40DF-BB53-D67957314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1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9BA2B6-58B8-4094-A42A-07CBDF49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119C3E-EC77-4837-A4DB-E094F7FF1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7CE728-4138-4888-B989-D4FF9AB5D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4C181C4-D971-4F42-8E06-6A96D10B3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B5CCB48-AB92-45C5-92D4-7A06CA70EA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4975C72-7FF2-4DA2-B81A-62ABE6E5C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4408D70-8EA8-4FEE-8C0F-3D8DB16A5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A3FC745-C8AC-4A1C-AFC6-957F7D0B1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42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1C20D-55C2-4932-99D8-DE8A4E8E0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BE2F91-98AF-44A7-98AA-208B31B0E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AE56CA-7F4B-4E6E-B21B-E73B308B8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DAF38F-A8B3-49C3-AD61-596B274CB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991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606332-4DE2-4F1D-B474-1E65277A5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CBAA2CF-5B96-4349-8D70-1F78DE7B7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1A5A44A-C2E5-4F16-A32B-4761B8CAD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99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D679F0-1A53-47BD-AAB9-759A770DA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E28CDD-97A3-49B2-9801-6B33B0EC2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23B095-0E78-425B-86DB-319DAA571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189829-A865-4CAC-AA6B-D1213CE37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1D29E6-ECD2-462D-874F-54FD7AAC7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1A1641-A086-4CE0-A92C-A5DA532B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43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B9FCD-65E8-4802-BF6A-5DF7F8482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2888046-B4F4-44AA-BD64-6ED1846FD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2AFB64-C051-43FB-8679-435D8A78D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9ED8FD-8EC3-423B-825E-A5F6B41D7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AD8756-4F27-414B-A295-10D05FE6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E55FD-86FA-466F-8132-D38E7C05D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6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EE73A-9ACA-48D6-8135-001786A87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5642916-DBDB-4862-A606-D9A9E95BA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0BEAA5-E0EC-4216-B099-991AA32DB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C72C6E-DFF9-4217-B0A8-221AB52B9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0ED35F-9DEF-40F4-8C24-C59F0D561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78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22287A3-2A23-408D-993B-25B2849E6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849953-7DF4-4ECA-A40F-DF5DDA44A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52082C-7BDB-4AF9-95E5-9A6F263F1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72FE8B-7CE8-4725-A424-9F4D018E6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CAC1E7-D47F-4265-B1CC-70B41956C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143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0B9D9-A28C-47AD-972B-CC5058782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1F6F31-3A3B-4B97-B950-BA4CA2A5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A161EA-4AD6-4E4A-A0D9-143A163E5F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E2FFE-1840-4129-84D5-CF5DB953C1FD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E53E79-12C8-40DC-BC07-951780F50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B84819-BBFE-45BB-8BF5-FC4E97EDC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86353-EB2F-4478-AEC0-E1E4BB75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5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8E59A-9185-4767-BC4F-281475F940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1023"/>
            <a:ext cx="9144000" cy="216816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Бухарайский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«Лесная мелодия» ЗМР РТ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BDA75A-7093-4657-8BE9-DE20A3689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09188"/>
            <a:ext cx="9144000" cy="3751868"/>
          </a:xfrm>
        </p:spPr>
        <p:txBody>
          <a:bodyPr>
            <a:normAutofit lnSpcReduction="10000"/>
          </a:bodyPr>
          <a:lstStyle/>
          <a:p>
            <a:r>
              <a:rPr lang="ru-RU" sz="5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для родителей</a:t>
            </a:r>
          </a:p>
          <a:p>
            <a:r>
              <a:rPr lang="ru-RU" sz="5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Ознакомления с основной образовательной программой</a:t>
            </a:r>
          </a:p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</a:p>
        </p:txBody>
      </p:sp>
    </p:spTree>
    <p:extLst>
      <p:ext uri="{BB962C8B-B14F-4D97-AF65-F5344CB8AC3E}">
        <p14:creationId xmlns:p14="http://schemas.microsoft.com/office/powerpoint/2010/main" val="2359296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A0151F-EFF6-4305-943F-E8B07EA7A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родители!</a:t>
            </a:r>
            <a:b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презентации вы узнаете:</a:t>
            </a:r>
            <a:endParaRPr lang="ru-RU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4A90D6-8F8B-41A4-83E5-BC8DDE647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. </a:t>
            </a:r>
            <a:r>
              <a:rPr lang="ru-RU" b="1" dirty="0"/>
              <a:t>Сущность основной образовательной программы дошкольного образовательного учреждения;</a:t>
            </a:r>
          </a:p>
          <a:p>
            <a:r>
              <a:rPr lang="ru-RU" b="1" dirty="0"/>
              <a:t>Структура и содержание основной образовательной программы ДОУ;</a:t>
            </a:r>
          </a:p>
          <a:p>
            <a:r>
              <a:rPr lang="ru-RU" b="1" dirty="0"/>
              <a:t>Цели и задачи программы;</a:t>
            </a: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педагогов с родителями и детьми.</a:t>
            </a:r>
          </a:p>
        </p:txBody>
      </p:sp>
    </p:spTree>
    <p:extLst>
      <p:ext uri="{BB962C8B-B14F-4D97-AF65-F5344CB8AC3E}">
        <p14:creationId xmlns:p14="http://schemas.microsoft.com/office/powerpoint/2010/main" val="1551863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D90B56-7E81-40DA-A351-CF3BE7808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76" y="148472"/>
            <a:ext cx="10515600" cy="656105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образовательного учреждения является одним из основных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 документов, регламентирующих его жизнедеятельность.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Образовательную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деятельность осуществляют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дошкольные организации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индивидуальные предприниматели, а так же и родители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(законные представители)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программы заложены принципы сохранения уникальности и самоценности детства, гуманистический характер отношений взрослых и детей, уважение к личности ребёнка, реализация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в форме игры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Взрослый и ребёнок являются равноправными участниками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 процесса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/>
            </a:b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81328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2E26E-040B-45BF-9D45-79A26D9F9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solidFill>
                  <a:srgbClr val="FF0000"/>
                </a:solidFill>
              </a:rPr>
              <a:t>Цели и задачи программы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17ACC8-A1C9-4302-B401-2D673D5FA3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3331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2812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99224-D54C-4E1F-BE47-C13601463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программы дошкольных учреждений можно разделить 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AB3126-AC74-40CA-A1FB-189F4A7B9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811712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Комплексные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b="0" dirty="0">
                <a:solidFill>
                  <a:srgbClr val="FFFF00"/>
                </a:solidFill>
              </a:rPr>
              <a:t>(или общеразвивающие)- включают все основные направления развития ребёнка: физическое, познавательно-речевое, социально-личностное, художественно-эстетическое; содействуют формированию различных способностей (умственных, коммуникативных, двигательных, творческих), становлению специфических видов детской деятельности (предметная, игровая, театрализованная, изобразительная, музыкальная деятельность, конструирование и др.).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40BF860-38B5-4CC6-B4A2-C973DE27BD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2"/>
            <a:ext cx="5183188" cy="3249057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Парциальные</a:t>
            </a:r>
            <a:r>
              <a:rPr lang="ru-RU" b="0" dirty="0">
                <a:solidFill>
                  <a:srgbClr val="FFFF00"/>
                </a:solidFill>
              </a:rPr>
              <a:t>(специализированные, локальные)- включают одно или несколько направлений развития ребёнка. Целостность образовательного процесса может достигаться не только путём использования одной основной (комплексной) программы, но и методом квалифицированного подбора парциальных программ.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102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71745-5429-481B-9525-A093C2F52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Комплексные программы дошкольного образования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FB4988-9ECD-4EAB-9328-78C9CABEC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Программа «Радуга»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Программа «Из детства в отрочество»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Программа «Детство»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Программа «Истоки»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Программа «Развитие»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Программа «Кроха»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5722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77910-76B0-43DB-9B35-DD1610DC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Парциальные программы дошкольного образования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B4A2E4-F45F-41AF-BD1A-AB8DBD04B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Программы экологического воспитания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Программы художественно-эстетического цикла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Программы социально-нравственного развития дошкольников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Программы физического развития и здоровья дошкольников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068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09912-B6E0-4857-A1D2-04C1395D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взаимодействия педагогического коллектива с семьями воспитанников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3DD7561-233A-4B49-9ED5-D3B5DA73A0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075909"/>
              </p:ext>
            </p:extLst>
          </p:nvPr>
        </p:nvGraphicFramePr>
        <p:xfrm>
          <a:off x="489409" y="1913641"/>
          <a:ext cx="10515600" cy="4477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3148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D8DF8-4B7A-464D-970B-DA7FD8234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взаимодействия с родителями включает: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43815A-FF17-4AED-8A27-5D63A2E15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родителей с результатами работы ДОУ на общих родительских собраниях, анализом участия родительской общественности в жизни ДОУ;</a:t>
            </a:r>
          </a:p>
          <a:p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родителей с содержанием работы ДОУ, направленной на физическое, психическое и социальное развитие ребенка;</a:t>
            </a:r>
          </a:p>
          <a:p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составлении планов: спортивных и культурно-массовых мероприятий, работы родительского комитета </a:t>
            </a:r>
          </a:p>
          <a:p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целенаправленную работу, пропагандирующую общественное дошкольное воспитание в его разных формах;</a:t>
            </a:r>
          </a:p>
          <a:p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3864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C016D-0714-4B25-B2A3-427C68B15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64470"/>
            <a:ext cx="10515600" cy="167797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3616855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Широкоэкранный</PresentationFormat>
  <Paragraphs>41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МБДОУ «Бухарайский детский сад «Лесная мелодия» ЗМР РТ</vt:lpstr>
      <vt:lpstr>Уважаемые родители! В этой презентации вы узнаете:</vt:lpstr>
      <vt:lpstr>Образовательная программа дошкольного образовательного учреждения является одним из основных нормативных документов, регламентирующих его жизнедеятельность.  Образовательную деятельность осуществляют дошкольные организации, индивидуальные предприниматели, а так же и родители (законные представители).  В основе программы заложены принципы сохранения уникальности и самоценности детства, гуманистический характер отношений взрослых и детей, уважение к личности ребёнка, реализация Программы в форме игры. Взрослый и ребёнок являются равноправными участниками образовательного процесса.  </vt:lpstr>
      <vt:lpstr>Цели и задачи программы</vt:lpstr>
      <vt:lpstr>Все программы дошкольных учреждений можно разделить на комплексные и парциальные.</vt:lpstr>
      <vt:lpstr>Комплексные программы дошкольного образования</vt:lpstr>
      <vt:lpstr>Парциальные программы дошкольного образования</vt:lpstr>
      <vt:lpstr>Особенности взаимодействия педагогического коллектива с семьями воспитанников</vt:lpstr>
      <vt:lpstr>Система взаимодействия с родителями включает: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«Бухарайский детский сад «Лесная мелодия» ЗМР РТ</dc:title>
  <dc:creator>Вероника Груздева</dc:creator>
  <cp:lastModifiedBy>Вероника Груздева</cp:lastModifiedBy>
  <cp:revision>10</cp:revision>
  <dcterms:created xsi:type="dcterms:W3CDTF">2018-09-19T15:08:16Z</dcterms:created>
  <dcterms:modified xsi:type="dcterms:W3CDTF">2018-09-19T18:27:42Z</dcterms:modified>
</cp:coreProperties>
</file>